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"/>
  </p:notesMasterIdLst>
  <p:sldIdLst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4"/>
  </p:normalViewPr>
  <p:slideViewPr>
    <p:cSldViewPr snapToGrid="0">
      <p:cViewPr varScale="1">
        <p:scale>
          <a:sx n="137" d="100"/>
          <a:sy n="137" d="100"/>
        </p:scale>
        <p:origin x="9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0a23b1c66_6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128" name="Google Shape;128;g2a0a23b1c66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425" cy="61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425" cy="276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25" cy="61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25" cy="276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075" cy="285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075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125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075" cy="285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 rot="5400000">
            <a:off x="5350050" y="1467469"/>
            <a:ext cx="4358925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 rot="5400000">
            <a:off x="1349550" y="-447056"/>
            <a:ext cx="4358925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ユーザー設定レイアウト">
  <p:cSld name="ユーザー設定レイアウト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/>
          <p:nvPr/>
        </p:nvSpPr>
        <p:spPr>
          <a:xfrm>
            <a:off x="288155" y="4825814"/>
            <a:ext cx="1095509" cy="287934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5"/>
          <p:cNvCxnSpPr/>
          <p:nvPr/>
        </p:nvCxnSpPr>
        <p:spPr>
          <a:xfrm>
            <a:off x="0" y="416851"/>
            <a:ext cx="9144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2" name="Google Shape;132;p25"/>
          <p:cNvCxnSpPr/>
          <p:nvPr/>
        </p:nvCxnSpPr>
        <p:spPr>
          <a:xfrm>
            <a:off x="1799294" y="426446"/>
            <a:ext cx="0" cy="471705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133" name="Google Shape;133;p25"/>
          <p:cNvSpPr txBox="1"/>
          <p:nvPr/>
        </p:nvSpPr>
        <p:spPr>
          <a:xfrm>
            <a:off x="600" y="338"/>
            <a:ext cx="1868850" cy="51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Arial"/>
              <a:buNone/>
            </a:pPr>
            <a:r>
              <a:rPr lang="ja" sz="2700" b="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100" b="0" i="0" u="none" strike="noStrike" cap="none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/>
          <p:nvPr/>
        </p:nvSpPr>
        <p:spPr>
          <a:xfrm>
            <a:off x="5457506" y="95100"/>
            <a:ext cx="3615075" cy="32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7025" tIns="87025" rIns="87025" bIns="87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700"/>
              <a:buFont typeface="Cambria"/>
              <a:buNone/>
            </a:pPr>
            <a:r>
              <a:rPr lang="ja" sz="11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5"/>
          <p:cNvSpPr/>
          <p:nvPr/>
        </p:nvSpPr>
        <p:spPr>
          <a:xfrm>
            <a:off x="350797" y="1682474"/>
            <a:ext cx="1053485" cy="23083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/>
          <p:nvPr/>
        </p:nvSpPr>
        <p:spPr>
          <a:xfrm>
            <a:off x="38069" y="2711237"/>
            <a:ext cx="870227" cy="23774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5"/>
          <p:cNvSpPr/>
          <p:nvPr/>
        </p:nvSpPr>
        <p:spPr>
          <a:xfrm>
            <a:off x="1125982" y="2732592"/>
            <a:ext cx="631378" cy="24485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5"/>
          <p:cNvSpPr/>
          <p:nvPr/>
        </p:nvSpPr>
        <p:spPr>
          <a:xfrm>
            <a:off x="350797" y="2210942"/>
            <a:ext cx="1047358" cy="23083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7222" y="2732253"/>
            <a:ext cx="10668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これ、する？</a:t>
            </a:r>
            <a:endParaRPr sz="1100"/>
          </a:p>
        </p:txBody>
      </p:sp>
      <p:sp>
        <p:nvSpPr>
          <p:cNvPr id="140" name="Google Shape;140;p25"/>
          <p:cNvSpPr txBox="1"/>
          <p:nvPr/>
        </p:nvSpPr>
        <p:spPr>
          <a:xfrm>
            <a:off x="543904" y="1689291"/>
            <a:ext cx="761826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はじまり</a:t>
            </a:r>
            <a:endParaRPr sz="1100"/>
          </a:p>
        </p:txBody>
      </p:sp>
      <p:sp>
        <p:nvSpPr>
          <p:cNvPr id="141" name="Google Shape;141;p25"/>
          <p:cNvSpPr txBox="1"/>
          <p:nvPr/>
        </p:nvSpPr>
        <p:spPr>
          <a:xfrm>
            <a:off x="343750" y="2226300"/>
            <a:ext cx="1047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42" name="Google Shape;142;p25"/>
          <p:cNvSpPr txBox="1"/>
          <p:nvPr/>
        </p:nvSpPr>
        <p:spPr>
          <a:xfrm>
            <a:off x="509387" y="4882457"/>
            <a:ext cx="89608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ゴール</a:t>
            </a:r>
            <a:endParaRPr sz="1100"/>
          </a:p>
        </p:txBody>
      </p:sp>
      <p:sp>
        <p:nvSpPr>
          <p:cNvPr id="143" name="Google Shape;143;p25"/>
          <p:cNvSpPr/>
          <p:nvPr/>
        </p:nvSpPr>
        <p:spPr>
          <a:xfrm flipH="1">
            <a:off x="795324" y="1951312"/>
            <a:ext cx="164429" cy="237742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/>
          <p:nvPr/>
        </p:nvSpPr>
        <p:spPr>
          <a:xfrm flipH="1">
            <a:off x="543931" y="2474839"/>
            <a:ext cx="164400" cy="20340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5"/>
          <p:cNvSpPr/>
          <p:nvPr/>
        </p:nvSpPr>
        <p:spPr>
          <a:xfrm flipH="1">
            <a:off x="402464" y="3004076"/>
            <a:ext cx="164429" cy="56666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5"/>
          <p:cNvSpPr/>
          <p:nvPr/>
        </p:nvSpPr>
        <p:spPr>
          <a:xfrm flipH="1">
            <a:off x="379475" y="3864885"/>
            <a:ext cx="164429" cy="369450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 txBox="1"/>
          <p:nvPr/>
        </p:nvSpPr>
        <p:spPr>
          <a:xfrm>
            <a:off x="938063" y="2479275"/>
            <a:ext cx="6315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いいえ</a:t>
            </a:r>
            <a:endParaRPr sz="1100"/>
          </a:p>
        </p:txBody>
      </p:sp>
      <p:sp>
        <p:nvSpPr>
          <p:cNvPr id="148" name="Google Shape;148;p25"/>
          <p:cNvSpPr txBox="1"/>
          <p:nvPr/>
        </p:nvSpPr>
        <p:spPr>
          <a:xfrm>
            <a:off x="479014" y="3166199"/>
            <a:ext cx="489017" cy="23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はい</a:t>
            </a:r>
            <a:endParaRPr sz="1100"/>
          </a:p>
        </p:txBody>
      </p:sp>
      <p:sp>
        <p:nvSpPr>
          <p:cNvPr id="149" name="Google Shape;149;p25"/>
          <p:cNvSpPr/>
          <p:nvPr/>
        </p:nvSpPr>
        <p:spPr>
          <a:xfrm>
            <a:off x="61057" y="3594785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5"/>
          <p:cNvSpPr/>
          <p:nvPr/>
        </p:nvSpPr>
        <p:spPr>
          <a:xfrm flipH="1">
            <a:off x="8057567" y="3808979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5"/>
          <p:cNvSpPr/>
          <p:nvPr/>
        </p:nvSpPr>
        <p:spPr>
          <a:xfrm flipH="1">
            <a:off x="7647613" y="3817467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/>
          <p:nvPr/>
        </p:nvSpPr>
        <p:spPr>
          <a:xfrm flipH="1">
            <a:off x="8467520" y="3828685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5"/>
          <p:cNvSpPr/>
          <p:nvPr/>
        </p:nvSpPr>
        <p:spPr>
          <a:xfrm flipH="1">
            <a:off x="8853593" y="3842651"/>
            <a:ext cx="201707" cy="383688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5"/>
          <p:cNvSpPr/>
          <p:nvPr/>
        </p:nvSpPr>
        <p:spPr>
          <a:xfrm>
            <a:off x="7579229" y="482831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D8E2F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5"/>
          <p:cNvSpPr/>
          <p:nvPr/>
        </p:nvSpPr>
        <p:spPr>
          <a:xfrm>
            <a:off x="7595528" y="960221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25"/>
          <p:cNvSpPr/>
          <p:nvPr/>
        </p:nvSpPr>
        <p:spPr>
          <a:xfrm>
            <a:off x="7624417" y="3322199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5"/>
          <p:cNvSpPr/>
          <p:nvPr/>
        </p:nvSpPr>
        <p:spPr>
          <a:xfrm>
            <a:off x="7607016" y="4579955"/>
            <a:ext cx="1476071" cy="423613"/>
          </a:xfrm>
          <a:prstGeom prst="roundRect">
            <a:avLst>
              <a:gd name="adj" fmla="val 16667"/>
            </a:avLst>
          </a:prstGeom>
          <a:solidFill>
            <a:srgbClr val="8DA9DB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5"/>
          <p:cNvSpPr/>
          <p:nvPr/>
        </p:nvSpPr>
        <p:spPr>
          <a:xfrm>
            <a:off x="7595528" y="142268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5"/>
          <p:cNvSpPr/>
          <p:nvPr/>
        </p:nvSpPr>
        <p:spPr>
          <a:xfrm>
            <a:off x="7595528" y="1899007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5"/>
          <p:cNvSpPr/>
          <p:nvPr/>
        </p:nvSpPr>
        <p:spPr>
          <a:xfrm>
            <a:off x="7604823" y="2376398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5334" y="736577"/>
            <a:ext cx="1226541" cy="604399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2" name="Google Shape;162;p25"/>
          <p:cNvSpPr txBox="1"/>
          <p:nvPr/>
        </p:nvSpPr>
        <p:spPr>
          <a:xfrm>
            <a:off x="142876" y="4809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①手順をかじょう書き</a:t>
            </a:r>
            <a:endParaRPr sz="1100"/>
          </a:p>
        </p:txBody>
      </p:sp>
      <p:sp>
        <p:nvSpPr>
          <p:cNvPr id="163" name="Google Shape;163;p25"/>
          <p:cNvSpPr txBox="1"/>
          <p:nvPr/>
        </p:nvSpPr>
        <p:spPr>
          <a:xfrm>
            <a:off x="142875" y="1403650"/>
            <a:ext cx="1614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②チャートに書きだし</a:t>
            </a:r>
            <a:endParaRPr sz="1100"/>
          </a:p>
        </p:txBody>
      </p:sp>
      <p:sp>
        <p:nvSpPr>
          <p:cNvPr id="164" name="Google Shape;164;p25"/>
          <p:cNvSpPr/>
          <p:nvPr/>
        </p:nvSpPr>
        <p:spPr>
          <a:xfrm>
            <a:off x="38069" y="4248872"/>
            <a:ext cx="847241" cy="222682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5"/>
          <p:cNvSpPr/>
          <p:nvPr/>
        </p:nvSpPr>
        <p:spPr>
          <a:xfrm flipH="1">
            <a:off x="408611" y="4471553"/>
            <a:ext cx="158275" cy="325793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61050" y="3589325"/>
            <a:ext cx="8256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7" name="Google Shape;167;p25"/>
          <p:cNvSpPr txBox="1"/>
          <p:nvPr/>
        </p:nvSpPr>
        <p:spPr>
          <a:xfrm>
            <a:off x="15175" y="4256550"/>
            <a:ext cx="870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すること</a:t>
            </a:r>
            <a:endParaRPr sz="1100"/>
          </a:p>
        </p:txBody>
      </p:sp>
      <p:sp>
        <p:nvSpPr>
          <p:cNvPr id="168" name="Google Shape;168;p25"/>
          <p:cNvSpPr/>
          <p:nvPr/>
        </p:nvSpPr>
        <p:spPr>
          <a:xfrm rot="-5400000" flipH="1">
            <a:off x="913484" y="2766100"/>
            <a:ext cx="187099" cy="164431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5"/>
          <p:cNvSpPr/>
          <p:nvPr/>
        </p:nvSpPr>
        <p:spPr>
          <a:xfrm rot="-5400000" flipH="1">
            <a:off x="7965357" y="4160563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5"/>
          <p:cNvSpPr/>
          <p:nvPr/>
        </p:nvSpPr>
        <p:spPr>
          <a:xfrm rot="-5400000" flipH="1">
            <a:off x="8588164" y="4182665"/>
            <a:ext cx="184420" cy="399299"/>
          </a:xfrm>
          <a:prstGeom prst="downArrow">
            <a:avLst>
              <a:gd name="adj1" fmla="val 0"/>
              <a:gd name="adj2" fmla="val 50000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7604823" y="2850443"/>
            <a:ext cx="1476071" cy="423613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472C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1783599" y="472250"/>
            <a:ext cx="5646300" cy="2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何かを行うのに、どんな手順でやったらいいかな？チャートにしてみよう！</a:t>
            </a:r>
            <a:endParaRPr sz="1100"/>
          </a:p>
        </p:txBody>
      </p:sp>
      <p:cxnSp>
        <p:nvCxnSpPr>
          <p:cNvPr id="173" name="Google Shape;173;p25"/>
          <p:cNvCxnSpPr/>
          <p:nvPr/>
        </p:nvCxnSpPr>
        <p:spPr>
          <a:xfrm>
            <a:off x="7450669" y="426371"/>
            <a:ext cx="0" cy="4717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Macintosh PowerPoint</Application>
  <PresentationFormat>画面に合わせる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Cambria</vt:lpstr>
      <vt:lpstr>Georgia</vt:lpstr>
      <vt:lpstr>Simple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1</cp:revision>
  <dcterms:modified xsi:type="dcterms:W3CDTF">2023-11-30T07:41:04Z</dcterms:modified>
</cp:coreProperties>
</file>