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5229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66751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11357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09480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74848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34114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90823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93296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9340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371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8408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21934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4196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78208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97201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25764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212040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553934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146950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6944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8635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500214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363920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08127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845969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928744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976815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74141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02725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782755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62601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712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31708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2380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4635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28137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4061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4745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0372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4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4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125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 rot="5400000">
            <a:off x="5350050" y="1467469"/>
            <a:ext cx="4358925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 rot="5400000">
            <a:off x="1349550" y="-447056"/>
            <a:ext cx="4358925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8209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6326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71218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1554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1363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3215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370292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56146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959986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9106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560988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58344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9019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67034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24535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37165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78330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64158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29898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316035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8378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808268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726453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24127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03895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245567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088763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44513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156907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97544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525075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13990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9004505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0175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41011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7399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01387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14022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6369726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1880</Words>
  <Application>Microsoft Macintosh PowerPoint</Application>
  <PresentationFormat>画面に合わせる (16:9)</PresentationFormat>
  <Paragraphs>520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Arial</vt:lpstr>
      <vt:lpstr>Cambria</vt:lpstr>
      <vt:lpstr>Georgia</vt:lpstr>
      <vt:lpstr>Simple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2</cp:revision>
  <dcterms:modified xsi:type="dcterms:W3CDTF">2023-11-30T07:41:30Z</dcterms:modified>
</cp:coreProperties>
</file>