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4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4"/>
  </p:normalViewPr>
  <p:slideViewPr>
    <p:cSldViewPr snapToGrid="0">
      <p:cViewPr varScale="1">
        <p:scale>
          <a:sx n="137" d="100"/>
          <a:sy n="137" d="100"/>
        </p:scale>
        <p:origin x="920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452297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2667516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113572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094800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8748481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9341140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908237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932964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9893406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993714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284089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21934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141965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6782088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972017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72576438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72120407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5539346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146950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5694480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86357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5002148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93639204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6081270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8459692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9287448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9768154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4741417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7027250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7827552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1626011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37125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94317082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23802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5463510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9281379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8940614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3474576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03723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623888" y="1282303"/>
            <a:ext cx="7886700" cy="2139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125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425" cy="617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425" cy="2763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325" cy="617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325" cy="2763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75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150" cy="365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075" cy="2858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99" name="Google Shape;99;p2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75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1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150" cy="3655125"/>
          </a:xfrm>
          <a:prstGeom prst="rect">
            <a:avLst/>
          </a:prstGeom>
          <a:noFill/>
          <a:ln>
            <a:noFill/>
          </a:ln>
        </p:spPr>
      </p:sp>
      <p:sp>
        <p:nvSpPr>
          <p:cNvPr id="105" name="Google Shape;105;p21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075" cy="2858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06" name="Google Shape;106;p2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body" idx="1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>
            <a:spLocks noGrp="1"/>
          </p:cNvSpPr>
          <p:nvPr>
            <p:ph type="title"/>
          </p:nvPr>
        </p:nvSpPr>
        <p:spPr>
          <a:xfrm rot="5400000">
            <a:off x="5350050" y="1467469"/>
            <a:ext cx="4358925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body" idx="1"/>
          </p:nvPr>
        </p:nvSpPr>
        <p:spPr>
          <a:xfrm rot="5400000">
            <a:off x="1349550" y="-447056"/>
            <a:ext cx="4358925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2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2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ユーザー設定レイアウト">
  <p:cSld name="ユーザー設定レイアウト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2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382094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263264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712184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315543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413637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37321544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3370292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6561462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9599860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3591068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5609887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6583440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4901933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8670340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7245358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9371654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7833084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1641589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0298985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37316035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283785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8082681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7264537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8241276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1038950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245567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30887634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1445136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40156907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32975447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3525075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4139905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90045056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3801755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3410115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073999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3013878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4140229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3263697264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1880</Words>
  <Application>Microsoft Macintosh PowerPoint</Application>
  <PresentationFormat>画面に合わせる (16:9)</PresentationFormat>
  <Paragraphs>520</Paragraphs>
  <Slides>40</Slides>
  <Notes>40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40</vt:i4>
      </vt:variant>
    </vt:vector>
  </HeadingPairs>
  <TitlesOfParts>
    <vt:vector size="45" baseType="lpstr">
      <vt:lpstr>Arial</vt:lpstr>
      <vt:lpstr>Cambria</vt:lpstr>
      <vt:lpstr>Georgia</vt:lpstr>
      <vt:lpstr>Simple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神尾真弓</cp:lastModifiedBy>
  <cp:revision>2</cp:revision>
  <dcterms:modified xsi:type="dcterms:W3CDTF">2023-11-30T07:41:30Z</dcterms:modified>
</cp:coreProperties>
</file>